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14"/>
  </p:notesMasterIdLst>
  <p:sldIdLst>
    <p:sldId id="258" r:id="rId3"/>
    <p:sldId id="256" r:id="rId4"/>
    <p:sldId id="265" r:id="rId5"/>
    <p:sldId id="275" r:id="rId6"/>
    <p:sldId id="267" r:id="rId7"/>
    <p:sldId id="270" r:id="rId8"/>
    <p:sldId id="276" r:id="rId9"/>
    <p:sldId id="271" r:id="rId10"/>
    <p:sldId id="277" r:id="rId11"/>
    <p:sldId id="278" r:id="rId12"/>
    <p:sldId id="279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i8rHMtin8HBjQYK1tuHQdoamfw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4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customschemas.google.com/relationships/presentationmetadata" Target="meta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16ed0cdd1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16ed0cdd1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8842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6854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3098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3552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7718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973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0676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0920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930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865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406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471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038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073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430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87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745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934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150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8411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2929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937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891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711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38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4239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55B8B-B08E-41DE-92E0-F14EAB156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8077" y="236585"/>
            <a:ext cx="10088217" cy="836841"/>
          </a:xfrm>
        </p:spPr>
        <p:txBody>
          <a:bodyPr>
            <a:normAutofit fontScale="90000"/>
          </a:bodyPr>
          <a:lstStyle/>
          <a:p>
            <a:r>
              <a:rPr lang="en-US" sz="6000" b="1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Matthew 6:9-13 (NIV)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C6E15-B990-4403-AE5F-6A53D6E3C87A}"/>
              </a:ext>
            </a:extLst>
          </p:cNvPr>
          <p:cNvSpPr txBox="1"/>
          <p:nvPr/>
        </p:nvSpPr>
        <p:spPr>
          <a:xfrm>
            <a:off x="660113" y="1326037"/>
            <a:ext cx="10684568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4DE3A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D7E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"This, then, is how you should pray: " 'Our Father in heaven, hallowed be your name,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D7E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your kingdom come, your will be done on earth as it is in heaven.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D7E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Give us today our daily bread.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D7E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Forgive us our debts, as we also have forgiven our debtors.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D7E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 lead us not into temptation, but deliver us from the evil one. ' </a:t>
            </a:r>
          </a:p>
        </p:txBody>
      </p:sp>
    </p:spTree>
    <p:extLst>
      <p:ext uri="{BB962C8B-B14F-4D97-AF65-F5344CB8AC3E}">
        <p14:creationId xmlns:p14="http://schemas.microsoft.com/office/powerpoint/2010/main" val="1196751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0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10" descr="Lenten Reflection | Anglican Church Diocese of Perth"/>
          <p:cNvPicPr preferRelativeResize="0"/>
          <p:nvPr/>
        </p:nvPicPr>
        <p:blipFill rotWithShape="1">
          <a:blip r:embed="rId3">
            <a:alphaModFix amt="28000"/>
          </a:blip>
          <a:srcRect l="21131" r="26589" b="933"/>
          <a:stretch/>
        </p:blipFill>
        <p:spPr>
          <a:xfrm>
            <a:off x="7550728" y="3186113"/>
            <a:ext cx="4641272" cy="367188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0"/>
          <p:cNvSpPr/>
          <p:nvPr/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8823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0"/>
          <p:cNvSpPr txBox="1">
            <a:spLocks noGrp="1"/>
          </p:cNvSpPr>
          <p:nvPr>
            <p:ph type="ctrTitle"/>
          </p:nvPr>
        </p:nvSpPr>
        <p:spPr>
          <a:xfrm>
            <a:off x="229170" y="207849"/>
            <a:ext cx="11732457" cy="71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rgbClr val="7F6000"/>
                </a:solidFill>
                <a:latin typeface="Arial"/>
                <a:cs typeface="Arial"/>
                <a:sym typeface="Arial"/>
              </a:rPr>
              <a:t>P</a:t>
            </a:r>
            <a:r>
              <a:rPr lang="en-AU" sz="4000" dirty="0">
                <a:solidFill>
                  <a:srgbClr val="7F6000"/>
                </a:solidFill>
                <a:latin typeface="Arial"/>
                <a:cs typeface="Arial"/>
                <a:sym typeface="Arial"/>
              </a:rPr>
              <a:t>raying Like Jesus</a:t>
            </a:r>
            <a:endParaRPr dirty="0"/>
          </a:p>
        </p:txBody>
      </p:sp>
      <p:sp>
        <p:nvSpPr>
          <p:cNvPr id="196" name="Google Shape;196;p10"/>
          <p:cNvSpPr txBox="1">
            <a:spLocks noGrp="1"/>
          </p:cNvSpPr>
          <p:nvPr>
            <p:ph type="subTitle" idx="1"/>
          </p:nvPr>
        </p:nvSpPr>
        <p:spPr>
          <a:xfrm>
            <a:off x="313516" y="1362108"/>
            <a:ext cx="8016097" cy="5288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lang="en-GB" sz="4000" dirty="0">
              <a:solidFill>
                <a:srgbClr val="7F6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 sz="4000" dirty="0">
                <a:solidFill>
                  <a:srgbClr val="7F6000"/>
                </a:solidFill>
              </a:rPr>
              <a:t>“Give us today the food we need,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 sz="4000" dirty="0">
                <a:solidFill>
                  <a:srgbClr val="7F6000"/>
                </a:solidFill>
              </a:rPr>
              <a:t>And forgive us our sins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 sz="4000" dirty="0">
                <a:solidFill>
                  <a:srgbClr val="7F6000"/>
                </a:solidFill>
              </a:rPr>
              <a:t>	as we forgive those who sin 	against us.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 sz="4000" dirty="0">
                <a:solidFill>
                  <a:srgbClr val="7F6000"/>
                </a:solidFill>
              </a:rPr>
              <a:t>And don’t let us yield to temptation,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 sz="4000" dirty="0">
                <a:solidFill>
                  <a:srgbClr val="7F6000"/>
                </a:solidFill>
              </a:rPr>
              <a:t>	but rescue us from the evil one.”</a:t>
            </a:r>
            <a:endParaRPr sz="4000" dirty="0">
              <a:solidFill>
                <a:srgbClr val="7F6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34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0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0"/>
          <p:cNvSpPr/>
          <p:nvPr/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8823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0"/>
          <p:cNvSpPr txBox="1">
            <a:spLocks noGrp="1"/>
          </p:cNvSpPr>
          <p:nvPr>
            <p:ph type="ctrTitle"/>
          </p:nvPr>
        </p:nvSpPr>
        <p:spPr>
          <a:xfrm>
            <a:off x="229171" y="207849"/>
            <a:ext cx="11709984" cy="71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4000"/>
              <a:buFont typeface="Arial"/>
              <a:buNone/>
            </a:pPr>
            <a:r>
              <a:rPr lang="en-AU" sz="4000" dirty="0">
                <a:solidFill>
                  <a:srgbClr val="7F6000"/>
                </a:solidFill>
                <a:latin typeface="Arial"/>
                <a:ea typeface="Arial"/>
                <a:cs typeface="Arial"/>
                <a:sym typeface="Arial"/>
              </a:rPr>
              <a:t>Praying Like Jesus</a:t>
            </a:r>
            <a:endParaRPr dirty="0"/>
          </a:p>
        </p:txBody>
      </p:sp>
      <p:sp>
        <p:nvSpPr>
          <p:cNvPr id="196" name="Google Shape;196;p10"/>
          <p:cNvSpPr txBox="1">
            <a:spLocks noGrp="1"/>
          </p:cNvSpPr>
          <p:nvPr>
            <p:ph type="subTitle" idx="1"/>
          </p:nvPr>
        </p:nvSpPr>
        <p:spPr>
          <a:xfrm>
            <a:off x="313516" y="1362108"/>
            <a:ext cx="8016097" cy="5288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>
              <a:solidFill>
                <a:srgbClr val="7F6000"/>
              </a:solidFill>
            </a:endParaRP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CF6A39CB-A0F5-4FB7-9ED3-83750A419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484" y="494205"/>
            <a:ext cx="6482195" cy="648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16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16ed0cdd1b_0_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g116ed0cdd1b_0_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g116ed0cdd1b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9" descr="Lenten Reflection | Anglican Church Diocese of Perth"/>
          <p:cNvPicPr preferRelativeResize="0"/>
          <p:nvPr/>
        </p:nvPicPr>
        <p:blipFill rotWithShape="1">
          <a:blip r:embed="rId3">
            <a:alphaModFix/>
          </a:blip>
          <a:srcRect l="21131" r="26589" b="93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9"/>
          <p:cNvSpPr/>
          <p:nvPr/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8823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9"/>
          <p:cNvSpPr txBox="1">
            <a:spLocks noGrp="1"/>
          </p:cNvSpPr>
          <p:nvPr>
            <p:ph type="ctrTitle"/>
          </p:nvPr>
        </p:nvSpPr>
        <p:spPr>
          <a:xfrm>
            <a:off x="614859" y="418553"/>
            <a:ext cx="4023300" cy="29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7200"/>
              <a:buFont typeface="Arial"/>
              <a:buNone/>
            </a:pPr>
            <a:r>
              <a:rPr lang="en-AU" sz="7200">
                <a:solidFill>
                  <a:srgbClr val="7F6000"/>
                </a:solidFill>
                <a:latin typeface="Arial"/>
                <a:ea typeface="Arial"/>
                <a:cs typeface="Arial"/>
                <a:sym typeface="Arial"/>
              </a:rPr>
              <a:t>Practices of Faith</a:t>
            </a:r>
            <a:endParaRPr/>
          </a:p>
        </p:txBody>
      </p:sp>
      <p:sp>
        <p:nvSpPr>
          <p:cNvPr id="184" name="Google Shape;184;p9"/>
          <p:cNvSpPr txBox="1">
            <a:spLocks noGrp="1"/>
          </p:cNvSpPr>
          <p:nvPr>
            <p:ph type="subTitle" idx="1"/>
          </p:nvPr>
        </p:nvSpPr>
        <p:spPr>
          <a:xfrm>
            <a:off x="481029" y="5003812"/>
            <a:ext cx="4246835" cy="1490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4000"/>
              <a:buNone/>
            </a:pPr>
            <a:r>
              <a:rPr lang="en-AU" sz="4000" dirty="0">
                <a:solidFill>
                  <a:srgbClr val="7F6000"/>
                </a:solidFill>
              </a:rPr>
              <a:t>Praying Like Jesus –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4000"/>
              <a:buNone/>
            </a:pPr>
            <a:r>
              <a:rPr lang="en-AU" sz="4000" dirty="0">
                <a:solidFill>
                  <a:srgbClr val="7F6000"/>
                </a:solidFill>
              </a:rPr>
              <a:t>Andy Hodgson</a:t>
            </a:r>
            <a:endParaRPr dirty="0"/>
          </a:p>
        </p:txBody>
      </p:sp>
      <p:sp>
        <p:nvSpPr>
          <p:cNvPr id="185" name="Google Shape;185;p9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0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0"/>
          <p:cNvSpPr/>
          <p:nvPr/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8823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71567F3-36E8-457C-9876-9CBA73588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55" r="275"/>
          <a:stretch/>
        </p:blipFill>
        <p:spPr>
          <a:xfrm>
            <a:off x="267224" y="1075501"/>
            <a:ext cx="5646617" cy="5093326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32DE6281-6F01-4713-BA7C-B91467BE2E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27" b="7028"/>
          <a:stretch/>
        </p:blipFill>
        <p:spPr>
          <a:xfrm>
            <a:off x="6937311" y="1075501"/>
            <a:ext cx="4987465" cy="514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10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0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0"/>
          <p:cNvSpPr/>
          <p:nvPr/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8823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0"/>
          <p:cNvSpPr txBox="1">
            <a:spLocks noGrp="1"/>
          </p:cNvSpPr>
          <p:nvPr>
            <p:ph type="ctrTitle"/>
          </p:nvPr>
        </p:nvSpPr>
        <p:spPr>
          <a:xfrm>
            <a:off x="229171" y="207849"/>
            <a:ext cx="11709984" cy="71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4000"/>
              <a:buFont typeface="Arial"/>
              <a:buNone/>
            </a:pPr>
            <a:r>
              <a:rPr lang="en-AU" sz="4000" dirty="0">
                <a:solidFill>
                  <a:srgbClr val="7F6000"/>
                </a:solidFill>
                <a:latin typeface="Arial"/>
                <a:ea typeface="Arial"/>
                <a:cs typeface="Arial"/>
                <a:sym typeface="Arial"/>
              </a:rPr>
              <a:t>Praying Like Jesus</a:t>
            </a:r>
            <a:endParaRPr dirty="0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CF6A39CB-A0F5-4FB7-9ED3-83750A419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484" y="494205"/>
            <a:ext cx="6482195" cy="648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26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0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10" descr="Lenten Reflection | Anglican Church Diocese of Perth"/>
          <p:cNvPicPr preferRelativeResize="0"/>
          <p:nvPr/>
        </p:nvPicPr>
        <p:blipFill rotWithShape="1">
          <a:blip r:embed="rId3">
            <a:alphaModFix amt="28000"/>
          </a:blip>
          <a:srcRect l="21131" r="26589" b="933"/>
          <a:stretch/>
        </p:blipFill>
        <p:spPr>
          <a:xfrm>
            <a:off x="7550728" y="3186113"/>
            <a:ext cx="4641272" cy="367188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0"/>
          <p:cNvSpPr/>
          <p:nvPr/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8823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0"/>
          <p:cNvSpPr txBox="1">
            <a:spLocks noGrp="1"/>
          </p:cNvSpPr>
          <p:nvPr>
            <p:ph type="ctrTitle"/>
          </p:nvPr>
        </p:nvSpPr>
        <p:spPr>
          <a:xfrm>
            <a:off x="229170" y="207849"/>
            <a:ext cx="11732457" cy="71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rgbClr val="7F6000"/>
                </a:solidFill>
                <a:latin typeface="Arial"/>
                <a:cs typeface="Arial"/>
                <a:sym typeface="Arial"/>
              </a:rPr>
              <a:t>P</a:t>
            </a:r>
            <a:r>
              <a:rPr lang="en-AU" sz="4000" dirty="0">
                <a:solidFill>
                  <a:srgbClr val="7F6000"/>
                </a:solidFill>
                <a:latin typeface="Arial"/>
                <a:cs typeface="Arial"/>
                <a:sym typeface="Arial"/>
              </a:rPr>
              <a:t>raying Like Jesus</a:t>
            </a:r>
            <a:endParaRPr dirty="0"/>
          </a:p>
        </p:txBody>
      </p:sp>
      <p:sp>
        <p:nvSpPr>
          <p:cNvPr id="196" name="Google Shape;196;p10"/>
          <p:cNvSpPr txBox="1">
            <a:spLocks noGrp="1"/>
          </p:cNvSpPr>
          <p:nvPr>
            <p:ph type="subTitle" idx="1"/>
          </p:nvPr>
        </p:nvSpPr>
        <p:spPr>
          <a:xfrm>
            <a:off x="313516" y="1362108"/>
            <a:ext cx="8016097" cy="5288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lang="en-GB" sz="4000" dirty="0">
              <a:solidFill>
                <a:srgbClr val="7F6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 sz="4000" dirty="0">
                <a:solidFill>
                  <a:srgbClr val="7F6000"/>
                </a:solidFill>
              </a:rPr>
              <a:t>“Our Father in heaven,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 sz="4000" dirty="0">
                <a:solidFill>
                  <a:srgbClr val="7F6000"/>
                </a:solidFill>
              </a:rPr>
              <a:t>	may your name be kept holy.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 sz="4000" dirty="0">
                <a:solidFill>
                  <a:srgbClr val="7F6000"/>
                </a:solidFill>
              </a:rPr>
              <a:t>May your Kingdom come soon.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 sz="4000" dirty="0">
                <a:solidFill>
                  <a:srgbClr val="7F6000"/>
                </a:solidFill>
              </a:rPr>
              <a:t>May your will be done on earth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 sz="4000" dirty="0">
                <a:solidFill>
                  <a:srgbClr val="7F6000"/>
                </a:solidFill>
              </a:rPr>
              <a:t>	as it is in heaven.”</a:t>
            </a:r>
            <a:endParaRPr sz="4000" dirty="0">
              <a:solidFill>
                <a:srgbClr val="7F6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293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0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10" descr="Lenten Reflection | Anglican Church Diocese of Perth"/>
          <p:cNvPicPr preferRelativeResize="0"/>
          <p:nvPr/>
        </p:nvPicPr>
        <p:blipFill rotWithShape="1">
          <a:blip r:embed="rId3">
            <a:alphaModFix amt="28000"/>
          </a:blip>
          <a:srcRect l="21131" r="26589" b="933"/>
          <a:stretch/>
        </p:blipFill>
        <p:spPr>
          <a:xfrm>
            <a:off x="7550728" y="3186113"/>
            <a:ext cx="4641272" cy="367188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0"/>
          <p:cNvSpPr/>
          <p:nvPr/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8823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0"/>
          <p:cNvSpPr txBox="1">
            <a:spLocks noGrp="1"/>
          </p:cNvSpPr>
          <p:nvPr>
            <p:ph type="ctrTitle"/>
          </p:nvPr>
        </p:nvSpPr>
        <p:spPr>
          <a:xfrm>
            <a:off x="229170" y="207849"/>
            <a:ext cx="11732457" cy="71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rgbClr val="7F6000"/>
                </a:solidFill>
                <a:latin typeface="Arial"/>
                <a:cs typeface="Arial"/>
                <a:sym typeface="Arial"/>
              </a:rPr>
              <a:t>P</a:t>
            </a:r>
            <a:r>
              <a:rPr lang="en-AU" sz="4000" dirty="0">
                <a:solidFill>
                  <a:srgbClr val="7F6000"/>
                </a:solidFill>
                <a:latin typeface="Arial"/>
                <a:cs typeface="Arial"/>
                <a:sym typeface="Arial"/>
              </a:rPr>
              <a:t>raying Like Jesus</a:t>
            </a:r>
            <a:endParaRPr dirty="0"/>
          </a:p>
        </p:txBody>
      </p:sp>
      <p:sp>
        <p:nvSpPr>
          <p:cNvPr id="196" name="Google Shape;196;p10"/>
          <p:cNvSpPr txBox="1">
            <a:spLocks noGrp="1"/>
          </p:cNvSpPr>
          <p:nvPr>
            <p:ph type="subTitle" idx="1"/>
          </p:nvPr>
        </p:nvSpPr>
        <p:spPr>
          <a:xfrm>
            <a:off x="313516" y="1362108"/>
            <a:ext cx="8016097" cy="5288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lang="en-GB" sz="4000" dirty="0">
              <a:solidFill>
                <a:srgbClr val="7F6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 sz="4000" dirty="0">
                <a:solidFill>
                  <a:srgbClr val="7F6000"/>
                </a:solidFill>
              </a:rPr>
              <a:t>“Give us today the food we need,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 sz="4000" dirty="0">
                <a:solidFill>
                  <a:srgbClr val="7F6000"/>
                </a:solidFill>
              </a:rPr>
              <a:t>And forgive us our sins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 sz="4000" dirty="0">
                <a:solidFill>
                  <a:srgbClr val="7F6000"/>
                </a:solidFill>
              </a:rPr>
              <a:t>	as we forgive those who sin 	against us.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 sz="4000" dirty="0">
                <a:solidFill>
                  <a:srgbClr val="7F6000"/>
                </a:solidFill>
              </a:rPr>
              <a:t>And don’t let us yield to temptation,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 sz="4000" dirty="0">
                <a:solidFill>
                  <a:srgbClr val="7F6000"/>
                </a:solidFill>
              </a:rPr>
              <a:t>	but rescue us from the evil one.”</a:t>
            </a:r>
            <a:endParaRPr sz="4000" dirty="0">
              <a:solidFill>
                <a:srgbClr val="7F6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998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0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10" descr="Lenten Reflection | Anglican Church Diocese of Perth"/>
          <p:cNvPicPr preferRelativeResize="0"/>
          <p:nvPr/>
        </p:nvPicPr>
        <p:blipFill rotWithShape="1">
          <a:blip r:embed="rId3">
            <a:alphaModFix amt="28000"/>
          </a:blip>
          <a:srcRect l="21131" r="26589" b="933"/>
          <a:stretch/>
        </p:blipFill>
        <p:spPr>
          <a:xfrm>
            <a:off x="7550728" y="3186113"/>
            <a:ext cx="4641272" cy="367188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0"/>
          <p:cNvSpPr/>
          <p:nvPr/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8823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0"/>
          <p:cNvSpPr txBox="1">
            <a:spLocks noGrp="1"/>
          </p:cNvSpPr>
          <p:nvPr>
            <p:ph type="ctrTitle"/>
          </p:nvPr>
        </p:nvSpPr>
        <p:spPr>
          <a:xfrm>
            <a:off x="229170" y="207849"/>
            <a:ext cx="11764355" cy="71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4000"/>
              <a:buFont typeface="Arial"/>
              <a:buNone/>
            </a:pPr>
            <a:r>
              <a:rPr lang="en-AU" sz="4000" dirty="0">
                <a:solidFill>
                  <a:srgbClr val="7F6000"/>
                </a:solidFill>
                <a:latin typeface="Arial"/>
                <a:ea typeface="Arial"/>
                <a:cs typeface="Arial"/>
                <a:sym typeface="Arial"/>
              </a:rPr>
              <a:t>Praying Like Jesus</a:t>
            </a:r>
            <a:endParaRPr dirty="0"/>
          </a:p>
        </p:txBody>
      </p:sp>
      <p:sp>
        <p:nvSpPr>
          <p:cNvPr id="196" name="Google Shape;196;p10"/>
          <p:cNvSpPr txBox="1">
            <a:spLocks noGrp="1"/>
          </p:cNvSpPr>
          <p:nvPr>
            <p:ph type="subTitle" idx="1"/>
          </p:nvPr>
        </p:nvSpPr>
        <p:spPr>
          <a:xfrm>
            <a:off x="313516" y="1362108"/>
            <a:ext cx="8016097" cy="5288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42950" lvl="0" indent="-742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AutoNum type="arabicPeriod"/>
            </a:pPr>
            <a:endParaRPr lang="en-GB" sz="4000" dirty="0">
              <a:solidFill>
                <a:srgbClr val="7F6000"/>
              </a:solidFill>
            </a:endParaRPr>
          </a:p>
          <a:p>
            <a:pPr marL="742950" lvl="0" indent="-742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AutoNum type="arabicPeriod"/>
            </a:pPr>
            <a:endParaRPr lang="en-GB" sz="4000" dirty="0">
              <a:solidFill>
                <a:srgbClr val="7F6000"/>
              </a:solidFill>
            </a:endParaRPr>
          </a:p>
          <a:p>
            <a:pPr marL="742950" lvl="0" indent="-742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AutoNum type="arabicPeriod"/>
            </a:pPr>
            <a:r>
              <a:rPr lang="en-GB" sz="4000" dirty="0">
                <a:solidFill>
                  <a:srgbClr val="7F6000"/>
                </a:solidFill>
              </a:rPr>
              <a:t>Personal Prayer</a:t>
            </a:r>
          </a:p>
          <a:p>
            <a:pPr marL="742950" lvl="0" indent="-742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AutoNum type="arabicPeriod"/>
            </a:pPr>
            <a:endParaRPr lang="en-GB" sz="4000" dirty="0">
              <a:solidFill>
                <a:srgbClr val="7F6000"/>
              </a:solidFill>
            </a:endParaRPr>
          </a:p>
          <a:p>
            <a:pPr marL="742950" lvl="0" indent="-742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AutoNum type="arabicPeriod"/>
            </a:pPr>
            <a:r>
              <a:rPr lang="en-GB" sz="4000" dirty="0">
                <a:solidFill>
                  <a:srgbClr val="7F6000"/>
                </a:solidFill>
              </a:rPr>
              <a:t>Gathered Prayer</a:t>
            </a:r>
          </a:p>
          <a:p>
            <a:pPr marL="742950" lvl="0" indent="-742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AutoNum type="arabicPeriod"/>
            </a:pPr>
            <a:endParaRPr lang="en-GB" sz="4000" dirty="0">
              <a:solidFill>
                <a:srgbClr val="7F6000"/>
              </a:solidFill>
            </a:endParaRPr>
          </a:p>
          <a:p>
            <a:pPr marL="742950" lvl="0" indent="-742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AutoNum type="arabicPeriod"/>
            </a:pPr>
            <a:r>
              <a:rPr lang="en-GB" sz="4000" dirty="0">
                <a:solidFill>
                  <a:srgbClr val="7F6000"/>
                </a:solidFill>
              </a:rPr>
              <a:t>Community Prayer</a:t>
            </a:r>
            <a:endParaRPr sz="4000" dirty="0">
              <a:solidFill>
                <a:srgbClr val="7F6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871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0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10" descr="Lenten Reflection | Anglican Church Diocese of Perth"/>
          <p:cNvPicPr preferRelativeResize="0"/>
          <p:nvPr/>
        </p:nvPicPr>
        <p:blipFill rotWithShape="1">
          <a:blip r:embed="rId3">
            <a:alphaModFix amt="28000"/>
          </a:blip>
          <a:srcRect l="21131" r="26589" b="933"/>
          <a:stretch/>
        </p:blipFill>
        <p:spPr>
          <a:xfrm>
            <a:off x="7550728" y="3186113"/>
            <a:ext cx="4641272" cy="367188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0"/>
          <p:cNvSpPr/>
          <p:nvPr/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8823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0"/>
          <p:cNvSpPr txBox="1">
            <a:spLocks noGrp="1"/>
          </p:cNvSpPr>
          <p:nvPr>
            <p:ph type="ctrTitle"/>
          </p:nvPr>
        </p:nvSpPr>
        <p:spPr>
          <a:xfrm>
            <a:off x="229170" y="207849"/>
            <a:ext cx="11732457" cy="71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4000"/>
              <a:buFont typeface="Arial"/>
              <a:buNone/>
            </a:pPr>
            <a:r>
              <a:rPr lang="en-GB" sz="4000" dirty="0">
                <a:solidFill>
                  <a:srgbClr val="7F6000"/>
                </a:solidFill>
                <a:latin typeface="Arial"/>
                <a:cs typeface="Arial"/>
                <a:sym typeface="Arial"/>
              </a:rPr>
              <a:t>P</a:t>
            </a:r>
            <a:r>
              <a:rPr lang="en-AU" sz="4000" dirty="0">
                <a:solidFill>
                  <a:srgbClr val="7F6000"/>
                </a:solidFill>
                <a:latin typeface="Arial"/>
                <a:cs typeface="Arial"/>
                <a:sym typeface="Arial"/>
              </a:rPr>
              <a:t>raying Like Jesus</a:t>
            </a:r>
            <a:endParaRPr dirty="0"/>
          </a:p>
        </p:txBody>
      </p:sp>
      <p:sp>
        <p:nvSpPr>
          <p:cNvPr id="196" name="Google Shape;196;p10"/>
          <p:cNvSpPr txBox="1">
            <a:spLocks noGrp="1"/>
          </p:cNvSpPr>
          <p:nvPr>
            <p:ph type="subTitle" idx="1"/>
          </p:nvPr>
        </p:nvSpPr>
        <p:spPr>
          <a:xfrm>
            <a:off x="313516" y="1362108"/>
            <a:ext cx="8016097" cy="5288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lang="en-GB" sz="4000" dirty="0">
              <a:solidFill>
                <a:srgbClr val="7F6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 sz="4000" dirty="0">
                <a:solidFill>
                  <a:srgbClr val="7F6000"/>
                </a:solidFill>
              </a:rPr>
              <a:t>“Our Father in heaven,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 sz="4000" dirty="0">
                <a:solidFill>
                  <a:srgbClr val="7F6000"/>
                </a:solidFill>
              </a:rPr>
              <a:t>	may your name be kept holy.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 sz="4000" dirty="0">
                <a:solidFill>
                  <a:srgbClr val="7F6000"/>
                </a:solidFill>
              </a:rPr>
              <a:t>May your Kingdom come soon.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 sz="4000" dirty="0">
                <a:solidFill>
                  <a:srgbClr val="7F6000"/>
                </a:solidFill>
              </a:rPr>
              <a:t>May your will be done on earth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 sz="4000" dirty="0">
                <a:solidFill>
                  <a:srgbClr val="7F6000"/>
                </a:solidFill>
              </a:rPr>
              <a:t>	as it is in heaven.”</a:t>
            </a:r>
            <a:endParaRPr sz="4000" dirty="0">
              <a:solidFill>
                <a:srgbClr val="7F6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83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9064</TotalTime>
  <Words>272</Words>
  <Application>Microsoft Office PowerPoint</Application>
  <PresentationFormat>Widescreen</PresentationFormat>
  <Paragraphs>48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Corbel</vt:lpstr>
      <vt:lpstr>Office Theme</vt:lpstr>
      <vt:lpstr>Depth</vt:lpstr>
      <vt:lpstr>Matthew 6:9-13 (NIV)</vt:lpstr>
      <vt:lpstr>PowerPoint Presentation</vt:lpstr>
      <vt:lpstr>Practices of Faith</vt:lpstr>
      <vt:lpstr>PowerPoint Presentation</vt:lpstr>
      <vt:lpstr>Praying Like Jesus</vt:lpstr>
      <vt:lpstr>Praying Like Jesus</vt:lpstr>
      <vt:lpstr>Praying Like Jesus</vt:lpstr>
      <vt:lpstr>Praying Like Jesus</vt:lpstr>
      <vt:lpstr>Praying Like Jesus</vt:lpstr>
      <vt:lpstr>Praying Like Jesus</vt:lpstr>
      <vt:lpstr>Praying Like Jesus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Sue de Pyle</dc:creator>
  <cp:lastModifiedBy>Streamer</cp:lastModifiedBy>
  <cp:revision>4</cp:revision>
  <dcterms:created xsi:type="dcterms:W3CDTF">2022-02-23T09:58:11Z</dcterms:created>
  <dcterms:modified xsi:type="dcterms:W3CDTF">2022-04-02T23:40:34Z</dcterms:modified>
</cp:coreProperties>
</file>